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64AEF2-2184-A175-2F0F-232FE7DFB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F4476F1-963D-71D9-38EC-6F93625A4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45EC8B-F288-A5A9-8641-BD37FE1A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8A3B38-F432-0AB9-2EE4-C9577DCF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A31BD6-D64B-8BE6-95D0-9323C074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17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8F8CDD-4B55-4F48-8C55-3618F3A3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822998-8851-B2C3-793D-727EF29F8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FB49E6-8AEE-2CA1-133E-DAEFE45E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DBCD34-0B3A-0074-693B-D46A4240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DA8575-2BBF-0AFD-9818-D056CF7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72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6A0A7ED-A379-D21A-0506-92D43091E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7492D7-D359-5C94-37E2-C8BBB3C4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445CBA-A208-E64B-9E4A-3A865457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FE6266-816F-45E9-11EC-4591B8BE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B66BAD-CFBF-0C6E-39D7-915E5FE1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6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96C30B-DD5F-4652-7AA2-A7F9E220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4C1FA0-57E9-A142-2D0D-9B1A4DB7A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A4CB90-7939-ACC4-39BA-C50EDB67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6E5CC7-109F-C69C-AECC-1F17CBC4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37423D-560C-35AD-DD0B-FFE0870D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21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A15D2-ED52-ACF0-9BBA-5CA0E285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AE15CE-A51E-DD69-A5D9-8AA683CBE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A1E9D-DFF7-C2BC-0ED0-39C78446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1BD7EF-D52D-5214-DDC7-22EEAA1E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FB99D5-FFFD-5F39-DAAB-0975C6C2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25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B3F077-E275-B5F1-F0C0-270CD6FA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748342-6C57-F8E6-3209-8984B65F0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BE6EB1-7D28-DF1E-FF1B-BB47449C4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1504B0-A1B9-2DD7-C958-FCCB23CB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492B3A-21D0-3EAD-E5B4-29F5A1AC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39F3A1-929F-7F28-4B58-72841FD5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0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3C7FC-4509-CF10-ABDA-A2F2FD40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8C0D89-D0E9-90E9-5A96-CCFC1D542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99EB94-D63A-B1AD-C0F6-BF56016A7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395A66-843D-0AF5-E1E2-593FCDE6D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15A2FBD-3F43-BEFF-E0CD-D4C7A224C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4A9114-6B90-8970-74D0-075F7B8F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09FC453-F858-94B7-0C1A-119FFB15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81CF37-470A-E75E-D4D3-332FC848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98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ADC6C9-97EC-6A13-A78E-1FCCE8D6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8BC730A-CC76-55D0-A52E-22D2F569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811682-67EA-6206-9153-025EC62B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BC50F7-5B19-DD55-6247-51C30054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21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CA50AA6-8B64-3FF9-EB89-32C5B6BB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619C584-2465-0B40-DB87-A945A913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49E661-E98C-274A-1C54-506333A8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27B639-531D-0257-DEB1-F23F966D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9D762D-0B2B-B49D-A86C-4097E450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2AC915-CBAE-9B59-8C5F-74EBB022F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074294-CAE3-7147-3DF3-F3A28041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7320B5-9654-AA8C-4C6C-2AD1501D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B94DDD-1D53-C7D8-3418-E9936418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52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38DB1-9170-55DD-86A0-C75B0624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F3830CE-E45E-CB3A-3FBF-2EA275712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EDF95B-BD1C-6EA8-4E4F-286EB9AE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80A012-142B-9407-647B-5567094D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83C68E-6185-2566-1F1F-552DFF36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72F787-043C-0ACF-DBDE-564E3146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25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04AA50-E16D-3D08-2C62-E1ADEA7C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23E31C-2836-8E11-9B43-0604B86D3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D9FEB2-E77D-47CE-072F-F5E0F133E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EB7835-A9BB-0DD4-AFB1-0C803AB1F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B31B95-C497-856C-046C-743316BEE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45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riosum.umu.se/en/dome-theater/films/phantom-of-the-universe/" TargetMode="External"/><Relationship Id="rId13" Type="http://schemas.openxmlformats.org/officeDocument/2006/relationships/hyperlink" Target="https://www.curiosum.umu.se/en/dome-theater/films/we-are-stars/" TargetMode="External"/><Relationship Id="rId3" Type="http://schemas.openxmlformats.org/officeDocument/2006/relationships/hyperlink" Target="https://www.curiosum.umu.se/en/dome-theater/films/dinosaurs---a-story-of-survival/" TargetMode="External"/><Relationship Id="rId7" Type="http://schemas.openxmlformats.org/officeDocument/2006/relationships/hyperlink" Target="https://www.curiosum.umu.se/en/dome-theater/films/making-magic-eng/" TargetMode="External"/><Relationship Id="rId12" Type="http://schemas.openxmlformats.org/officeDocument/2006/relationships/hyperlink" Target="https://www.curiosum.umu.se/en/dome-theater/films/stort/" TargetMode="External"/><Relationship Id="rId2" Type="http://schemas.openxmlformats.org/officeDocument/2006/relationships/hyperlink" Target="https://www.curiosum.umu.se/en/dome-theater/films/chemistry-of-lif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uriosum.umu.se/en/dome-theater/films/lucia/" TargetMode="External"/><Relationship Id="rId11" Type="http://schemas.openxmlformats.org/officeDocument/2006/relationships/hyperlink" Target="https://www.curiosum.umu.se/en/dome-theater/films/the-sun-our-living-star/" TargetMode="External"/><Relationship Id="rId5" Type="http://schemas.openxmlformats.org/officeDocument/2006/relationships/hyperlink" Target="https://www.curiosum.umu.se/en/dome-theater/films/earth-to-the-universe/" TargetMode="External"/><Relationship Id="rId10" Type="http://schemas.openxmlformats.org/officeDocument/2006/relationships/hyperlink" Target="https://www.curiosum.umu.se/en/dome-theater/films/the-hot-and-energetic-universe/" TargetMode="External"/><Relationship Id="rId4" Type="http://schemas.openxmlformats.org/officeDocument/2006/relationships/hyperlink" Target="https://www.curiosum.umu.se/en/dome-theater/films/expedition_reef/" TargetMode="External"/><Relationship Id="rId9" Type="http://schemas.openxmlformats.org/officeDocument/2006/relationships/hyperlink" Target="https://www.curiosum.umu.se/en/dome-theater/films/planetarium-show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E00F348A-284C-A7ED-1BEC-C8FC143D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03426"/>
              </p:ext>
            </p:extLst>
          </p:nvPr>
        </p:nvGraphicFramePr>
        <p:xfrm>
          <a:off x="1735674" y="491066"/>
          <a:ext cx="7791128" cy="59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128">
                  <a:extLst>
                    <a:ext uri="{9D8B030D-6E8A-4147-A177-3AD203B41FA5}">
                      <a16:colId xmlns:a16="http://schemas.microsoft.com/office/drawing/2014/main" val="3731986272"/>
                    </a:ext>
                  </a:extLst>
                </a:gridCol>
              </a:tblGrid>
              <a:tr h="5985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</a:rPr>
                        <a:t>Which dome show suit/s YOU best?</a:t>
                      </a:r>
                      <a:endParaRPr lang="sv-SE" sz="2400" dirty="0">
                        <a:solidFill>
                          <a:schemeClr val="tx1"/>
                        </a:solidFill>
                        <a:latin typeface="HelveticaNeueLT Pro 57 Cn" panose="020B07060305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310842"/>
                  </a:ext>
                </a:extLst>
              </a:tr>
            </a:tbl>
          </a:graphicData>
        </a:graphic>
      </p:graphicFrame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59CC931B-4410-2E39-AB3E-F85404D5C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952532"/>
              </p:ext>
            </p:extLst>
          </p:nvPr>
        </p:nvGraphicFramePr>
        <p:xfrm>
          <a:off x="1737360" y="1396688"/>
          <a:ext cx="7789442" cy="43265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90313">
                  <a:extLst>
                    <a:ext uri="{9D8B030D-6E8A-4147-A177-3AD203B41FA5}">
                      <a16:colId xmlns:a16="http://schemas.microsoft.com/office/drawing/2014/main" val="973825590"/>
                    </a:ext>
                  </a:extLst>
                </a:gridCol>
                <a:gridCol w="849872">
                  <a:extLst>
                    <a:ext uri="{9D8B030D-6E8A-4147-A177-3AD203B41FA5}">
                      <a16:colId xmlns:a16="http://schemas.microsoft.com/office/drawing/2014/main" val="1888483379"/>
                    </a:ext>
                  </a:extLst>
                </a:gridCol>
                <a:gridCol w="857008">
                  <a:extLst>
                    <a:ext uri="{9D8B030D-6E8A-4147-A177-3AD203B41FA5}">
                      <a16:colId xmlns:a16="http://schemas.microsoft.com/office/drawing/2014/main" val="105650815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692685787"/>
                    </a:ext>
                  </a:extLst>
                </a:gridCol>
                <a:gridCol w="867040">
                  <a:extLst>
                    <a:ext uri="{9D8B030D-6E8A-4147-A177-3AD203B41FA5}">
                      <a16:colId xmlns:a16="http://schemas.microsoft.com/office/drawing/2014/main" val="605747437"/>
                    </a:ext>
                  </a:extLst>
                </a:gridCol>
                <a:gridCol w="856529">
                  <a:extLst>
                    <a:ext uri="{9D8B030D-6E8A-4147-A177-3AD203B41FA5}">
                      <a16:colId xmlns:a16="http://schemas.microsoft.com/office/drawing/2014/main" val="2049880608"/>
                    </a:ext>
                  </a:extLst>
                </a:gridCol>
              </a:tblGrid>
              <a:tr h="273833">
                <a:tc rowSpan="2">
                  <a:txBody>
                    <a:bodyPr/>
                    <a:lstStyle/>
                    <a:p>
                      <a:endParaRPr lang="sv-SE" sz="1200" b="0" i="0" baseline="0" dirty="0">
                        <a:latin typeface="HelveticaNeueLT Pro 57 Cn" panose="020B0706030502020204" pitchFamily="34" charset="0"/>
                      </a:endParaRPr>
                    </a:p>
                    <a:p>
                      <a:b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</a:b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Film- or Planetarium Shows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sv-SE" sz="1400" b="0" i="0" baseline="0" dirty="0">
                          <a:latin typeface="HelveticaNeueLT Pro 57 Cn" panose="020B0706030502020204" pitchFamily="34" charset="0"/>
                        </a:rPr>
                        <a:t>Åldersgräns/ målgrupp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56647"/>
                  </a:ext>
                </a:extLst>
              </a:tr>
              <a:tr h="365111">
                <a:tc vMerge="1">
                  <a:txBody>
                    <a:bodyPr/>
                    <a:lstStyle/>
                    <a:p>
                      <a:r>
                        <a:rPr lang="sv-SE" sz="1400" b="0" i="0" baseline="0" dirty="0">
                          <a:latin typeface="HelveticaNeueLT Pro 57 Cn" panose="020B0706030502020204" pitchFamily="34" charset="0"/>
                        </a:rPr>
                        <a:t>Film- och planetarievisningar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5-6</a:t>
                      </a:r>
                      <a:b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</a:br>
                      <a:r>
                        <a:rPr lang="sv-SE" sz="1200" b="0" i="0" baseline="0" dirty="0" err="1">
                          <a:latin typeface="HelveticaNeueLT Pro 57 Cn" panose="020B0706030502020204" pitchFamily="34" charset="0"/>
                        </a:rPr>
                        <a:t>years</a:t>
                      </a: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*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7-9</a:t>
                      </a:r>
                      <a:b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</a:br>
                      <a:r>
                        <a:rPr lang="sv-SE" sz="1200" b="0" i="0" baseline="0" dirty="0" err="1">
                          <a:latin typeface="HelveticaNeueLT Pro 57 Cn" panose="020B0706030502020204" pitchFamily="34" charset="0"/>
                        </a:rPr>
                        <a:t>years</a:t>
                      </a: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*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10-12 </a:t>
                      </a:r>
                      <a:r>
                        <a:rPr lang="sv-SE" sz="1200" b="0" i="0" baseline="0" dirty="0" err="1">
                          <a:latin typeface="HelveticaNeueLT Pro 57 Cn" panose="020B0706030502020204" pitchFamily="34" charset="0"/>
                        </a:rPr>
                        <a:t>years</a:t>
                      </a:r>
                      <a:endParaRPr lang="sv-SE" sz="12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  <a:ea typeface="+mn-ea"/>
                          <a:cs typeface="+mn-cs"/>
                        </a:rPr>
                        <a:t>13-15 </a:t>
                      </a:r>
                      <a:r>
                        <a:rPr lang="sv-SE" sz="1200" b="0" i="0" baseline="0" dirty="0" err="1">
                          <a:latin typeface="HelveticaNeueLT Pro 57 Cn" panose="020B0706030502020204" pitchFamily="34" charset="0"/>
                        </a:rPr>
                        <a:t>years</a:t>
                      </a:r>
                      <a:endParaRPr lang="sv-SE" sz="12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kern="1200" baseline="0" dirty="0" err="1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  <a:ea typeface="+mn-ea"/>
                          <a:cs typeface="+mn-cs"/>
                        </a:rPr>
                        <a:t>Adults</a:t>
                      </a:r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HelveticaNeueLT Pro 57 Cn" panose="020B07060305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19743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2"/>
                        </a:rPr>
                        <a:t>Chemistry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2"/>
                        </a:rPr>
                        <a:t>of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2"/>
                        </a:rPr>
                        <a:t> Life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2081168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latin typeface="HelveticaNeueLT Pro 55 Roman" panose="020B0604020202020204" pitchFamily="34" charset="0"/>
                          <a:hlinkClick r:id="rId3"/>
                        </a:rPr>
                        <a:t>Dinosaurs</a:t>
                      </a:r>
                      <a:r>
                        <a:rPr lang="en-US" sz="1100" b="0" baseline="0" dirty="0">
                          <a:latin typeface="HelveticaNeueLT Pro 55 Roman" panose="020B0604020202020204" pitchFamily="34" charset="0"/>
                        </a:rPr>
                        <a:t> - A Story of Survival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19364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4"/>
                        </a:rPr>
                        <a:t>Expedition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4"/>
                        </a:rPr>
                        <a:t>Reef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13235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5"/>
                        </a:rPr>
                        <a:t>From Earth to the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5"/>
                        </a:rPr>
                        <a:t>Universe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40215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6"/>
                        </a:rPr>
                        <a:t>Lucia, the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6"/>
                        </a:rPr>
                        <a:t>secret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6"/>
                        </a:rPr>
                        <a:t>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6"/>
                        </a:rPr>
                        <a:t>of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6"/>
                        </a:rPr>
                        <a:t>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6"/>
                        </a:rPr>
                        <a:t>shooting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6"/>
                        </a:rPr>
                        <a:t> stars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1783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7"/>
                        </a:rPr>
                        <a:t>Making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7"/>
                        </a:rPr>
                        <a:t> Magic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41846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8"/>
                        </a:rPr>
                        <a:t>Phantom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8"/>
                        </a:rPr>
                        <a:t>of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8"/>
                        </a:rPr>
                        <a:t> the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8"/>
                        </a:rPr>
                        <a:t>Universe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570937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9"/>
                        </a:rPr>
                        <a:t>Planetarium Shows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15729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0"/>
                        </a:rPr>
                        <a:t>The Hot and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0"/>
                        </a:rPr>
                        <a:t>Energetic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0"/>
                        </a:rPr>
                        <a:t>Universe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20508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The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Sun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 –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Our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Living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 Star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702668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VAST – A Cosmic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Journey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through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 Space and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Time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78065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We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are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 Stars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53203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C982698F-732C-CD3D-5538-EFC1F64E2A51}"/>
              </a:ext>
            </a:extLst>
          </p:cNvPr>
          <p:cNvSpPr txBox="1"/>
          <p:nvPr/>
        </p:nvSpPr>
        <p:spPr>
          <a:xfrm>
            <a:off x="1735674" y="5768662"/>
            <a:ext cx="9430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latin typeface="HelveticaNeueLT Pro 55 Roman" panose="020B0604020202020204" pitchFamily="34" charset="0"/>
              </a:rPr>
              <a:t>* </a:t>
            </a:r>
            <a:r>
              <a:rPr lang="en-US" sz="1100" dirty="0">
                <a:latin typeface="HelveticaNeueLT Pro 55 Roman" panose="020B0604020202020204" pitchFamily="34" charset="0"/>
              </a:rPr>
              <a:t>Children under 10 must always be accompanied by an adult!</a:t>
            </a:r>
            <a:endParaRPr lang="sv-SE" sz="1100" dirty="0">
              <a:latin typeface="HelveticaNeueLT Pro 55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135</Words>
  <Application>Microsoft Office PowerPoint</Application>
  <PresentationFormat>Bredbild</PresentationFormat>
  <Paragraphs>63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HelveticaNeueLT Pro 55 Roman</vt:lpstr>
      <vt:lpstr>HelveticaNeueLT Pro 57 Cn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Lönn</dc:creator>
  <cp:lastModifiedBy>Eva Lönn</cp:lastModifiedBy>
  <cp:revision>6</cp:revision>
  <cp:lastPrinted>2023-08-23T12:39:02Z</cp:lastPrinted>
  <dcterms:created xsi:type="dcterms:W3CDTF">2023-08-23T09:58:26Z</dcterms:created>
  <dcterms:modified xsi:type="dcterms:W3CDTF">2024-01-30T12:51:09Z</dcterms:modified>
</cp:coreProperties>
</file>